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20" d="100"/>
          <a:sy n="120" d="100"/>
        </p:scale>
        <p:origin x="1974" y="-1314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3C36E746-497D-46AE-9C5C-C48F2251EF5A}"/>
    <pc:docChg chg="undo custSel modSld">
      <pc:chgData name="Sherry Moor" userId="51adddee-cffa-4671-9938-c4b0761dfdb7" providerId="ADAL" clId="{3C36E746-497D-46AE-9C5C-C48F2251EF5A}" dt="2024-09-05T20:24:53.117" v="852" actId="1035"/>
      <pc:docMkLst>
        <pc:docMk/>
      </pc:docMkLst>
      <pc:sldChg chg="modSp mod">
        <pc:chgData name="Sherry Moor" userId="51adddee-cffa-4671-9938-c4b0761dfdb7" providerId="ADAL" clId="{3C36E746-497D-46AE-9C5C-C48F2251EF5A}" dt="2024-09-05T20:24:53.117" v="852" actId="1035"/>
        <pc:sldMkLst>
          <pc:docMk/>
          <pc:sldMk cId="3298743997" sldId="260"/>
        </pc:sldMkLst>
        <pc:spChg chg="mod">
          <ac:chgData name="Sherry Moor" userId="51adddee-cffa-4671-9938-c4b0761dfdb7" providerId="ADAL" clId="{3C36E746-497D-46AE-9C5C-C48F2251EF5A}" dt="2024-09-05T19:37:24.520" v="8" actId="20577"/>
          <ac:spMkLst>
            <pc:docMk/>
            <pc:sldMk cId="3298743997" sldId="260"/>
            <ac:spMk id="2" creationId="{EF85F6B5-3AC0-D4B1-154C-FA58AE8F13C3}"/>
          </ac:spMkLst>
        </pc:spChg>
        <pc:spChg chg="mod">
          <ac:chgData name="Sherry Moor" userId="51adddee-cffa-4671-9938-c4b0761dfdb7" providerId="ADAL" clId="{3C36E746-497D-46AE-9C5C-C48F2251EF5A}" dt="2024-09-05T20:24:46.007" v="849" actId="1035"/>
          <ac:spMkLst>
            <pc:docMk/>
            <pc:sldMk cId="3298743997" sldId="260"/>
            <ac:spMk id="25" creationId="{D9799FD0-4639-A305-C1D1-4D9AC3344568}"/>
          </ac:spMkLst>
        </pc:spChg>
        <pc:grpChg chg="mod">
          <ac:chgData name="Sherry Moor" userId="51adddee-cffa-4671-9938-c4b0761dfdb7" providerId="ADAL" clId="{3C36E746-497D-46AE-9C5C-C48F2251EF5A}" dt="2024-09-05T20:24:14.708" v="807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3C36E746-497D-46AE-9C5C-C48F2251EF5A}" dt="2024-09-05T20:24:53.117" v="852" actId="1035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5865219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70845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- Hawaii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September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 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28280"/>
              </p:ext>
            </p:extLst>
          </p:nvPr>
        </p:nvGraphicFramePr>
        <p:xfrm>
          <a:off x="95135" y="4172770"/>
          <a:ext cx="7568408" cy="48230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62589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Honolulu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546673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103741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597953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026907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Hawaii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657581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Honolulu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5273968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Education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381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398847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255847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Other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Light Metal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773851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$1B - $5B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891784"/>
                  </a:ext>
                </a:extLst>
              </a:tr>
              <a:tr h="349762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$1B - $5B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956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13054</TotalTime>
  <Words>276</Words>
  <Application>Microsoft Office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- Hawaii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43</cp:revision>
  <dcterms:created xsi:type="dcterms:W3CDTF">2023-02-02T17:57:37Z</dcterms:created>
  <dcterms:modified xsi:type="dcterms:W3CDTF">2024-09-05T20:24:54Z</dcterms:modified>
  <cp:category/>
</cp:coreProperties>
</file>