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20" d="100"/>
          <a:sy n="120" d="100"/>
        </p:scale>
        <p:origin x="1974" y="-3042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F7306CA4-2766-4773-A020-4F07E816A71E}"/>
    <pc:docChg chg="modSld">
      <pc:chgData name="Sherry Moor" userId="51adddee-cffa-4671-9938-c4b0761dfdb7" providerId="ADAL" clId="{F7306CA4-2766-4773-A020-4F07E816A71E}" dt="2024-09-05T19:59:29.299" v="191" actId="14100"/>
      <pc:docMkLst>
        <pc:docMk/>
      </pc:docMkLst>
      <pc:sldChg chg="modSp mod">
        <pc:chgData name="Sherry Moor" userId="51adddee-cffa-4671-9938-c4b0761dfdb7" providerId="ADAL" clId="{F7306CA4-2766-4773-A020-4F07E816A71E}" dt="2024-09-05T19:59:29.299" v="191" actId="14100"/>
        <pc:sldMkLst>
          <pc:docMk/>
          <pc:sldMk cId="3298743997" sldId="260"/>
        </pc:sldMkLst>
        <pc:spChg chg="mod">
          <ac:chgData name="Sherry Moor" userId="51adddee-cffa-4671-9938-c4b0761dfdb7" providerId="ADAL" clId="{F7306CA4-2766-4773-A020-4F07E816A71E}" dt="2024-09-05T19:59:24.429" v="190" actId="20577"/>
          <ac:spMkLst>
            <pc:docMk/>
            <pc:sldMk cId="3298743997" sldId="260"/>
            <ac:spMk id="26" creationId="{EB9D7BFA-A475-77AF-36C9-CAE98553EFED}"/>
          </ac:spMkLst>
        </pc:spChg>
        <pc:graphicFrameChg chg="modGraphic">
          <ac:chgData name="Sherry Moor" userId="51adddee-cffa-4671-9938-c4b0761dfdb7" providerId="ADAL" clId="{F7306CA4-2766-4773-A020-4F07E816A71E}" dt="2024-09-05T19:59:29.299" v="191" actId="14100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4"/>
            <a:ext cx="7772400" cy="5858193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79544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– East Coast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September 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26279"/>
              </p:ext>
            </p:extLst>
          </p:nvPr>
        </p:nvGraphicFramePr>
        <p:xfrm>
          <a:off x="95135" y="4215777"/>
          <a:ext cx="7568408" cy="49838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64676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Fulton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$175M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$5B+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190237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Bronx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799155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Charleston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$21.4M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6071410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Chatham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$500M - $1B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3446444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Education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NJ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Middlesex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$4.8M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$5B+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29846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Chatham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8014673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Chatham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266331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Warehousing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Lackawanna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33%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$1B - $5B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550365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Warehousing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Lackawanna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$30M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$1B - $5B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598336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Nantucket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431828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New York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15%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$1B - $5B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103741"/>
                  </a:ext>
                </a:extLst>
              </a:tr>
              <a:tr h="36142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Suffolk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6575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12998</TotalTime>
  <Words>269</Words>
  <Application>Microsoft Office PowerPoint</Application>
  <PresentationFormat>Custom</PresentationFormat>
  <Paragraphs>155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– East Coast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43</cp:revision>
  <dcterms:created xsi:type="dcterms:W3CDTF">2023-02-02T17:57:37Z</dcterms:created>
  <dcterms:modified xsi:type="dcterms:W3CDTF">2024-09-05T19:59:29Z</dcterms:modified>
  <cp:category/>
</cp:coreProperties>
</file>